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F6BC"/>
    <a:srgbClr val="5DBCFF"/>
    <a:srgbClr val="478EC3"/>
    <a:srgbClr val="99D2FF"/>
    <a:srgbClr val="58B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8"/>
  </p:normalViewPr>
  <p:slideViewPr>
    <p:cSldViewPr snapToGrid="0">
      <p:cViewPr varScale="1">
        <p:scale>
          <a:sx n="89" d="100"/>
          <a:sy n="89" d="100"/>
        </p:scale>
        <p:origin x="21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25AC7-EAC2-824D-98D5-53F69BCBE9A5}" type="datetimeFigureOut">
              <a:rPr lang="en-US" smtClean="0"/>
              <a:t>6/12/26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14780-C56C-2F4A-A588-A0132E27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77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1pPr>
    <a:lvl2pPr marL="594726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2pPr>
    <a:lvl3pPr marL="1189452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3pPr>
    <a:lvl4pPr marL="1784177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4pPr>
    <a:lvl5pPr marL="2378903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5pPr>
    <a:lvl6pPr marL="2973629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6pPr>
    <a:lvl7pPr marL="3568355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7pPr>
    <a:lvl8pPr marL="4163080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8pPr>
    <a:lvl9pPr marL="4757806" algn="l" defTabSz="1189452" rtl="0" eaLnBrk="1" latinLnBrk="0" hangingPunct="1">
      <a:defRPr sz="156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5E35B-5C65-78E0-2773-6F0109AC7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CC0AE-74A9-BC08-C3BA-6C1653776C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ACAAE-751D-9C95-E11F-2F59714FF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29AAF7-E25C-9F76-3745-57B18A92A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314780-C56C-2F4A-A588-A0132E27BF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601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380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193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39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3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07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86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5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5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3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2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50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A2CB58-F03E-1C4D-BC3C-2577F06A6F27}" type="datetimeFigureOut">
              <a:rPr lang="en-US" smtClean="0"/>
              <a:t>6/12/26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524510-26AB-5E4A-8F7C-9C6FE229AF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1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055E7-5444-9EFD-F1FB-764379417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logo with a spiral design&#10;&#10;AI-generated content may be incorrect.">
            <a:extLst>
              <a:ext uri="{FF2B5EF4-FFF2-40B4-BE49-F238E27FC236}">
                <a16:creationId xmlns:a16="http://schemas.microsoft.com/office/drawing/2014/main" id="{F23E3E90-39AA-3626-159D-710745A8F6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36" r="7256" b="6301"/>
          <a:stretch>
            <a:fillRect/>
          </a:stretch>
        </p:blipFill>
        <p:spPr>
          <a:xfrm>
            <a:off x="537192" y="3717954"/>
            <a:ext cx="2988762" cy="325227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94F2C5E-C3D3-EE4C-B923-0EFE843E7036}"/>
              </a:ext>
            </a:extLst>
          </p:cNvPr>
          <p:cNvCxnSpPr>
            <a:cxnSpLocks/>
          </p:cNvCxnSpPr>
          <p:nvPr/>
        </p:nvCxnSpPr>
        <p:spPr>
          <a:xfrm>
            <a:off x="1543839" y="2669822"/>
            <a:ext cx="4311530" cy="0"/>
          </a:xfrm>
          <a:prstGeom prst="line">
            <a:avLst/>
          </a:prstGeom>
          <a:ln w="635000">
            <a:solidFill>
              <a:srgbClr val="5DBCF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BDFF3D2-D66E-FE17-3D6B-ACCBE7A18620}"/>
              </a:ext>
            </a:extLst>
          </p:cNvPr>
          <p:cNvCxnSpPr>
            <a:cxnSpLocks/>
          </p:cNvCxnSpPr>
          <p:nvPr/>
        </p:nvCxnSpPr>
        <p:spPr>
          <a:xfrm>
            <a:off x="2050097" y="1381098"/>
            <a:ext cx="3195672" cy="0"/>
          </a:xfrm>
          <a:prstGeom prst="line">
            <a:avLst/>
          </a:prstGeom>
          <a:ln w="635000">
            <a:solidFill>
              <a:srgbClr val="78F6BC">
                <a:alpha val="8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qr code with a black background&#10;&#10;AI-generated content may be incorrect.">
            <a:extLst>
              <a:ext uri="{FF2B5EF4-FFF2-40B4-BE49-F238E27FC236}">
                <a16:creationId xmlns:a16="http://schemas.microsoft.com/office/drawing/2014/main" id="{CFC444E5-B759-7BA6-C99D-FBB83BC3A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008" y="7248146"/>
            <a:ext cx="1606321" cy="1606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3AABF3-21B9-4481-D6F6-91820F90AC45}"/>
              </a:ext>
            </a:extLst>
          </p:cNvPr>
          <p:cNvSpPr txBox="1"/>
          <p:nvPr/>
        </p:nvSpPr>
        <p:spPr>
          <a:xfrm>
            <a:off x="3429000" y="4464202"/>
            <a:ext cx="32623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>
                <a:latin typeface="Instrument Serif" pitchFamily="2" charset="0"/>
              </a:rPr>
              <a:t>The CJUU is a transdisciplinary, international collective of people who are working to transform Higher Education to </a:t>
            </a:r>
            <a:r>
              <a:rPr lang="en-IE" sz="2000" b="1" dirty="0">
                <a:latin typeface="Instrument Serif" pitchFamily="2" charset="0"/>
              </a:rPr>
              <a:t>advance climate justice and accelerate a just transition</a:t>
            </a:r>
            <a:r>
              <a:rPr lang="en-IE" sz="2000" dirty="0">
                <a:latin typeface="Instrument Serif" pitchFamily="2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996EAA-7C2B-8828-05DE-20CCBA0EEE06}"/>
              </a:ext>
            </a:extLst>
          </p:cNvPr>
          <p:cNvSpPr txBox="1"/>
          <p:nvPr/>
        </p:nvSpPr>
        <p:spPr>
          <a:xfrm>
            <a:off x="308480" y="7248146"/>
            <a:ext cx="35794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>
                <a:latin typeface="Instrument Serif" pitchFamily="2" charset="0"/>
              </a:rPr>
              <a:t>Our members come from all over the world - from Higher Education institutions, diverse and creative communities, civil society organisations, and beyond. You can </a:t>
            </a:r>
            <a:r>
              <a:rPr lang="en-IE" sz="2000" b="1" dirty="0">
                <a:latin typeface="Instrument Serif" pitchFamily="2" charset="0"/>
              </a:rPr>
              <a:t>join us here (it’s free!):</a:t>
            </a:r>
          </a:p>
          <a:p>
            <a:pPr algn="ctr"/>
            <a:endParaRPr lang="en-IE" sz="2000" dirty="0">
              <a:latin typeface="Instrument Serif" pitchFamily="2" charset="0"/>
            </a:endParaRPr>
          </a:p>
          <a:p>
            <a:pPr algn="ctr"/>
            <a:endParaRPr lang="en-US" sz="2000" dirty="0">
              <a:latin typeface="Instrument Serif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D811EF-C6AC-5920-3304-E06962EBD4D3}"/>
              </a:ext>
            </a:extLst>
          </p:cNvPr>
          <p:cNvSpPr txBox="1"/>
          <p:nvPr/>
        </p:nvSpPr>
        <p:spPr>
          <a:xfrm>
            <a:off x="3429000" y="9042525"/>
            <a:ext cx="3199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E" sz="1400" b="1" dirty="0">
                <a:latin typeface="Instrument Sans" pitchFamily="2" charset="0"/>
              </a:rPr>
              <a:t>climatejusticeuniversitiesunion.org</a:t>
            </a:r>
            <a:endParaRPr lang="en-US" sz="1400" b="1" dirty="0">
              <a:latin typeface="Instrument Sans" pitchFamily="2" charset="0"/>
            </a:endParaRP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105204A3-A1C4-4C51-262E-11C7BE6C613C}"/>
              </a:ext>
            </a:extLst>
          </p:cNvPr>
          <p:cNvSpPr txBox="1">
            <a:spLocks/>
          </p:cNvSpPr>
          <p:nvPr/>
        </p:nvSpPr>
        <p:spPr>
          <a:xfrm>
            <a:off x="-607286" y="370291"/>
            <a:ext cx="8614724" cy="20216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E" sz="4800" dirty="0">
                <a:latin typeface="Instrument Serif" pitchFamily="2" charset="0"/>
              </a:rPr>
              <a:t>Do you want to </a:t>
            </a:r>
            <a:br>
              <a:rPr lang="en-IE" sz="4800" b="1" dirty="0">
                <a:latin typeface="Instrument Serif" pitchFamily="2" charset="0"/>
              </a:rPr>
            </a:br>
            <a:r>
              <a:rPr lang="en-IE" sz="4800" b="1" dirty="0">
                <a:latin typeface="Instrument Serif" pitchFamily="2" charset="0"/>
              </a:rPr>
              <a:t>act on climate</a:t>
            </a:r>
            <a:r>
              <a:rPr lang="en-IE" sz="4800" dirty="0">
                <a:latin typeface="Instrument Serif" pitchFamily="2" charset="0"/>
              </a:rPr>
              <a:t>, </a:t>
            </a:r>
            <a:br>
              <a:rPr lang="en-IE" sz="4800" dirty="0">
                <a:latin typeface="Instrument Serif" pitchFamily="2" charset="0"/>
              </a:rPr>
            </a:br>
            <a:r>
              <a:rPr lang="en-IE" sz="4800" dirty="0">
                <a:latin typeface="Instrument Serif" pitchFamily="2" charset="0"/>
              </a:rPr>
              <a:t>but find yourself unsure of </a:t>
            </a:r>
            <a:br>
              <a:rPr lang="en-IE" sz="4800" dirty="0">
                <a:latin typeface="Instrument Serif" pitchFamily="2" charset="0"/>
              </a:rPr>
            </a:br>
            <a:r>
              <a:rPr lang="en-IE" sz="4800" b="1" dirty="0">
                <a:latin typeface="Instrument Serif" pitchFamily="2" charset="0"/>
              </a:rPr>
              <a:t>what to do or how?</a:t>
            </a:r>
          </a:p>
          <a:p>
            <a:r>
              <a:rPr lang="en-IE" sz="4800" b="1" dirty="0">
                <a:latin typeface="Instrument Serif" pitchFamily="2" charset="0"/>
              </a:rPr>
              <a:t>Join us…</a:t>
            </a:r>
            <a:br>
              <a:rPr lang="en-IE" sz="3200" dirty="0">
                <a:latin typeface="Instrument Serif" pitchFamily="2" charset="0"/>
              </a:rPr>
            </a:br>
            <a:r>
              <a:rPr lang="en-IE" sz="3200" dirty="0">
                <a:latin typeface="Instrument Serif" pitchFamily="2" charset="0"/>
              </a:rPr>
              <a:t>	</a:t>
            </a:r>
          </a:p>
          <a:p>
            <a:endParaRPr lang="en-US" sz="3200" dirty="0">
              <a:latin typeface="Instrument Serif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862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3990</TotalTime>
  <Words>93</Words>
  <Application>Microsoft Macintosh PowerPoint</Application>
  <PresentationFormat>A4 Paper (210x297 mm)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Instrument Sans</vt:lpstr>
      <vt:lpstr>Instrument Serif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Clare Kelly</dc:creator>
  <cp:lastModifiedBy>Clare Kelly</cp:lastModifiedBy>
  <cp:revision>9</cp:revision>
  <dcterms:created xsi:type="dcterms:W3CDTF">2025-12-03T14:09:43Z</dcterms:created>
  <dcterms:modified xsi:type="dcterms:W3CDTF">2026-06-12T13:44:59Z</dcterms:modified>
</cp:coreProperties>
</file>